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2"/>
  </p:notesMasterIdLst>
  <p:handoutMasterIdLst>
    <p:handoutMasterId r:id="rId33"/>
  </p:handoutMasterIdLst>
  <p:sldIdLst>
    <p:sldId id="257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97" r:id="rId16"/>
    <p:sldId id="295" r:id="rId17"/>
    <p:sldId id="296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</p:sldIdLst>
  <p:sldSz cx="12188825" cy="6858000"/>
  <p:notesSz cx="6858000" cy="9144000"/>
  <p:defaultTextStyle>
    <a:defPPr rtl="0">
      <a:defRPr lang="pt-b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1" d="100"/>
          <a:sy n="111" d="100"/>
        </p:scale>
        <p:origin x="456" y="10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79429053-DC2A-4342-ADD4-2FD729D91E2C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Clique para editar o texto Mestre</a:t>
            </a:r>
          </a:p>
          <a:p>
            <a:pPr lvl="1" rtl="0"/>
            <a:r>
              <a:t>Segundo nível</a:t>
            </a:r>
          </a:p>
          <a:p>
            <a:pPr lvl="2" rtl="0"/>
            <a:r>
              <a:t>Terceiro nível</a:t>
            </a:r>
          </a:p>
          <a:p>
            <a:pPr lvl="3" rtl="0"/>
            <a:r>
              <a:t>Quarto nível</a:t>
            </a:r>
          </a:p>
          <a:p>
            <a:pPr lvl="4" rtl="0"/>
            <a:r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3EBA5BD7-F043-4D1B-AA17-CD412FC534DE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i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ector Reto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nhas inferio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a Livre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0" name="Forma Liv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1" name="Forma Livre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" name="Espaço Reservado para Data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23" name="Espaço Reservado para Rodapé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4" name="Espaço Reservado para o Número do Slide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i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ector Reto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ector Reto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pt-BR"/>
              <a:t>Clique no ícone para adicionar uma imagem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nhas à esquerda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a Livre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1" name="Forma Livre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4" name="Forma Livre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/>
              <a:pPr rtl="0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lwewVTh1R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Historia do Computador</a:t>
            </a:r>
            <a:endParaRPr lang="pt-br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INTRODUÇÃO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837D42C-2CD4-41B1-8774-5D2C5484522D}"/>
              </a:ext>
            </a:extLst>
          </p:cNvPr>
          <p:cNvSpPr/>
          <p:nvPr/>
        </p:nvSpPr>
        <p:spPr>
          <a:xfrm>
            <a:off x="3286100" y="4581128"/>
            <a:ext cx="8663036" cy="1655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2970530" algn="l"/>
              </a:tabLs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“Nessa apresentação visamos mostrar a história do computador explicar alguns tópicos referente ao mesmo logo que tal equipamento nos dias atuais é indispensável para os seres humanos”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BCBE013-B4A5-4988-897B-E9E4F8CF7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1259"/>
            <a:ext cx="12188825" cy="686692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93058C7-555E-41A9-B6C3-EAA6332B3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5504" y="251544"/>
            <a:ext cx="2427257" cy="1223963"/>
          </a:xfrm>
        </p:spPr>
        <p:txBody>
          <a:bodyPr/>
          <a:lstStyle/>
          <a:p>
            <a:r>
              <a:rPr lang="pt-BR" dirty="0"/>
              <a:t>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C50FA4-D336-4E27-9B7A-F91C2AC5C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812" y="2060848"/>
            <a:ext cx="10636169" cy="1007123"/>
          </a:xfrm>
        </p:spPr>
        <p:txBody>
          <a:bodyPr/>
          <a:lstStyle/>
          <a:p>
            <a:r>
              <a:rPr lang="pt-BR" dirty="0"/>
              <a:t>O QUE É?</a:t>
            </a:r>
          </a:p>
        </p:txBody>
      </p:sp>
    </p:spTree>
    <p:extLst>
      <p:ext uri="{BB962C8B-B14F-4D97-AF65-F5344CB8AC3E}">
        <p14:creationId xmlns:p14="http://schemas.microsoft.com/office/powerpoint/2010/main" val="211347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DF9817-320E-49EB-9B17-F518AA8F7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876" y="1405128"/>
            <a:ext cx="10360501" cy="4462272"/>
          </a:xfrm>
        </p:spPr>
        <p:txBody>
          <a:bodyPr/>
          <a:lstStyle/>
          <a:p>
            <a:r>
              <a:rPr lang="pt-BR" dirty="0"/>
              <a:t>Tipos de Software</a:t>
            </a:r>
          </a:p>
          <a:p>
            <a:pPr marL="0" indent="0">
              <a:buNone/>
            </a:pPr>
            <a:r>
              <a:rPr lang="pt-BR" dirty="0"/>
              <a:t>   - Software de aplicativo</a:t>
            </a:r>
          </a:p>
          <a:p>
            <a:pPr marL="0" indent="0">
              <a:buNone/>
            </a:pPr>
            <a:r>
              <a:rPr lang="pt-BR" dirty="0"/>
              <a:t>   - Software de sistema</a:t>
            </a:r>
          </a:p>
          <a:p>
            <a:pPr marL="0" indent="0">
              <a:buNone/>
            </a:pPr>
            <a:r>
              <a:rPr lang="pt-BR" dirty="0"/>
              <a:t>   - Software de programação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5DC6FC-2081-471E-ABE3-C4A8981D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13" y="2420888"/>
            <a:ext cx="5390728" cy="40485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249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DF9817-320E-49EB-9B17-F518AA8F7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876" y="1405128"/>
            <a:ext cx="10360501" cy="4462272"/>
          </a:xfrm>
        </p:spPr>
        <p:txBody>
          <a:bodyPr/>
          <a:lstStyle/>
          <a:p>
            <a:r>
              <a:rPr lang="pt-BR" dirty="0"/>
              <a:t>Software de aplicativo </a:t>
            </a:r>
          </a:p>
        </p:txBody>
      </p:sp>
      <p:pic>
        <p:nvPicPr>
          <p:cNvPr id="1026" name="Picture 2" descr="Instalar Programas Utilitários Automaticamente - Fácil e Rápido apenas com  alguns cliques. - YouTube">
            <a:extLst>
              <a:ext uri="{FF2B5EF4-FFF2-40B4-BE49-F238E27FC236}">
                <a16:creationId xmlns:a16="http://schemas.microsoft.com/office/drawing/2014/main" id="{C9E886C1-D6CC-4D30-9CC3-B8E2636A4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460" y="2828987"/>
            <a:ext cx="4664548" cy="26238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75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DF9817-320E-49EB-9B17-F518AA8F7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876" y="1405128"/>
            <a:ext cx="10360501" cy="4462272"/>
          </a:xfrm>
        </p:spPr>
        <p:txBody>
          <a:bodyPr/>
          <a:lstStyle/>
          <a:p>
            <a:r>
              <a:rPr lang="pt-BR" dirty="0"/>
              <a:t>Software de sistema</a:t>
            </a:r>
          </a:p>
          <a:p>
            <a:pPr marL="0" indent="0">
              <a:buNone/>
            </a:pPr>
            <a:r>
              <a:rPr lang="pt-BR" dirty="0"/>
              <a:t>    </a:t>
            </a:r>
          </a:p>
        </p:txBody>
      </p:sp>
      <p:sp>
        <p:nvSpPr>
          <p:cNvPr id="6" name="AutoShape 6" descr="O que é sistema operacional? Qual a sua função? Entenda tudo">
            <a:extLst>
              <a:ext uri="{FF2B5EF4-FFF2-40B4-BE49-F238E27FC236}">
                <a16:creationId xmlns:a16="http://schemas.microsoft.com/office/drawing/2014/main" id="{940B661B-48CB-4A23-9A3A-0FDC97FE9B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53F4C47-53B0-4549-AA04-5D52CBFD8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622" y="2348880"/>
            <a:ext cx="5326327" cy="2996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98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DF9817-320E-49EB-9B17-F518AA8F7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876" y="1405128"/>
            <a:ext cx="10360501" cy="4462272"/>
          </a:xfrm>
        </p:spPr>
        <p:txBody>
          <a:bodyPr/>
          <a:lstStyle/>
          <a:p>
            <a:r>
              <a:rPr lang="pt-BR" dirty="0"/>
              <a:t>Software de programação</a:t>
            </a:r>
          </a:p>
        </p:txBody>
      </p:sp>
      <p:pic>
        <p:nvPicPr>
          <p:cNvPr id="2050" name="Picture 2" descr="Programação por computador: O que é, para que serve e quais são seus  conceitos básicos? – Aprendafazer.net">
            <a:extLst>
              <a:ext uri="{FF2B5EF4-FFF2-40B4-BE49-F238E27FC236}">
                <a16:creationId xmlns:a16="http://schemas.microsoft.com/office/drawing/2014/main" id="{32F59511-8F3F-4FC0-928F-E832E5F35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376" y="2492896"/>
            <a:ext cx="4818111" cy="256564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17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5B73DE6-3F9B-49BF-AB0A-C91AB98AA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217345-7666-448D-B463-09072F35F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04" y="3212976"/>
            <a:ext cx="10420145" cy="935115"/>
          </a:xfrm>
        </p:spPr>
        <p:txBody>
          <a:bodyPr/>
          <a:lstStyle/>
          <a:p>
            <a:r>
              <a:rPr lang="pt-BR" dirty="0"/>
              <a:t>Desenvolvimento de Software</a:t>
            </a:r>
          </a:p>
        </p:txBody>
      </p:sp>
    </p:spTree>
    <p:extLst>
      <p:ext uri="{BB962C8B-B14F-4D97-AF65-F5344CB8AC3E}">
        <p14:creationId xmlns:p14="http://schemas.microsoft.com/office/powerpoint/2010/main" val="361338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BC956-E973-44EA-A718-50F6D688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Hardware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122CED-FDF7-430D-8920-5AAED8186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que é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FC61F8-7D78-45A9-8D4C-3833DBB9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4" y="2366766"/>
            <a:ext cx="6000750" cy="4000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85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F67B2-A5BF-48B4-B803-4E9203BFF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Hardware externo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45B8A0-D9C7-478E-8536-E7F13A13B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116" y="2420888"/>
            <a:ext cx="5328592" cy="33095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2945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553B5-B2EE-4D20-9086-ABA9EACAC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Hardware interno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9F175C9F-88EF-44E0-9955-AD0A22F04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516" y="3011488"/>
            <a:ext cx="4762500" cy="3571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9922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773C9AF-885E-4F90-863D-0CA211787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06FB459-0B6D-4A38-AD66-E3ECF161E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6" y="-27384"/>
            <a:ext cx="10360501" cy="1223963"/>
          </a:xfrm>
        </p:spPr>
        <p:txBody>
          <a:bodyPr/>
          <a:lstStyle/>
          <a:p>
            <a:r>
              <a:rPr lang="pt-BR" dirty="0"/>
              <a:t>Software e Hardware</a:t>
            </a:r>
          </a:p>
        </p:txBody>
      </p:sp>
    </p:spTree>
    <p:extLst>
      <p:ext uri="{BB962C8B-B14F-4D97-AF65-F5344CB8AC3E}">
        <p14:creationId xmlns:p14="http://schemas.microsoft.com/office/powerpoint/2010/main" val="375578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FE9F0-2061-4EB9-92BD-04EAB8D9D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o computador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853D00-4789-49E9-B48A-16574EDAC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A palavra “computador” vem do verbo “computar” que, por sua vez, significa “calcular”. Sendo assim, podemos pensar que a criação de computadores começa na idade antiga, já que a relação de contar já intrigava os homens.</a:t>
            </a:r>
          </a:p>
          <a:p>
            <a:pPr algn="just"/>
            <a:r>
              <a:rPr lang="pt-BR" dirty="0"/>
              <a:t>O computador é um equipamento que a maioria das pessoas utiliza. Seja para trabalho ou lazer, ele está presente em grande parte das residências e dos estabelecimentos. </a:t>
            </a:r>
          </a:p>
        </p:txBody>
      </p:sp>
    </p:spTree>
    <p:extLst>
      <p:ext uri="{BB962C8B-B14F-4D97-AF65-F5344CB8AC3E}">
        <p14:creationId xmlns:p14="http://schemas.microsoft.com/office/powerpoint/2010/main" val="383037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752B32-C4F5-4F23-A64D-D1FACB4D6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Curiosidades sobre o computador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035C3C-C1DC-454C-A5EB-FE68C2028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 Computador foi inventado duas vezes. A invenção do computador pode ter surgido em dois momentos diferentes, dependendo do critério. Quando se fala de projetos de máquinas analíticas, ele foi inventado pelo britânico Charles Babbage. A partir da utilização de cartões perfurados, seria possível inserir dados e programas na máquina, que nunca foi concluída. Mais tarde, seus estudos serviram de base para os trabalhos de outros pesquisadores, incluindo o húngaro John Von Neumann e o britânico Alan Turing.</a:t>
            </a:r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304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8AE0EB-6A64-4457-B146-989AAAC31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Os computadores já foram vendidos em bancas de jornal. O primeiro computador doméstico foi lançado em 1975, a partir da CPU Intel 8080. O modelo Altair 8800 era vendido na revista Popular Electronics, com pelas soltas para que o próprio comprador pudesse montá-lo em casa.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D1511F-BD6A-4065-A345-5B943DE17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383" y="4242405"/>
            <a:ext cx="2857500" cy="1905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14825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23A434-52FF-426F-AD64-C89A409C3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68" y="1844824"/>
            <a:ext cx="10360501" cy="4462272"/>
          </a:xfrm>
        </p:spPr>
        <p:txBody>
          <a:bodyPr/>
          <a:lstStyle/>
          <a:p>
            <a:pPr algn="just"/>
            <a:r>
              <a:rPr lang="pt-BR" dirty="0"/>
              <a:t>O primeiro computador brasileiro foi chamado Zezinho. 	No campo das curiosidades sobre tecnologia no Brasil, tempos a computador Zezinho, desenvolvido em 1961. A máquina foi desenvolvida como trabalho de conclusão de curso de quatro alunos do Instituto Tecnológico de Aeronáutica (ITA), mas foi contestada em uma polêmica. Isso porque a Escola Politécnica da USP defendia que tinha produzido uma máquina antes. No entanto, o projeto da USP só passou a funcionar 11 anos depois do Zezinho.</a:t>
            </a:r>
          </a:p>
        </p:txBody>
      </p:sp>
    </p:spTree>
    <p:extLst>
      <p:ext uri="{BB962C8B-B14F-4D97-AF65-F5344CB8AC3E}">
        <p14:creationId xmlns:p14="http://schemas.microsoft.com/office/powerpoint/2010/main" val="370106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8D4838-1AA4-4E05-9262-2A6ADDC74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68" y="620688"/>
            <a:ext cx="5163561" cy="5831413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/>
              <a:t>Em 1956, um HD de 5 Mb pesava uma tonelada O primeiro computador a contar com um disco rígido, ou HD (do inglês hard disk), parecido com os atuais foi lançado em 1956. Na época, a máquina da IBM apresentou uma grande inovação de tecnologia de armazenamento, com um disco de capacidade de 5 Mb. O equipamento pesava mais de uma tonelada e podia ser alugado pelo custo de US$ 3,2 mil por mês.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2CB649-13EB-47B5-B553-D30BAF34C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596" y="692696"/>
            <a:ext cx="3849787" cy="504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8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657E0-B115-479D-B16D-45FEA29A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Cenário Atual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2D5EA6-E31F-4623-A43D-0DA3FB2CB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161" y="2060848"/>
            <a:ext cx="10360501" cy="4462272"/>
          </a:xfrm>
        </p:spPr>
        <p:txBody>
          <a:bodyPr/>
          <a:lstStyle/>
          <a:p>
            <a:pPr algn="just"/>
            <a:r>
              <a:rPr lang="pt-BR" dirty="0"/>
              <a:t>De 1975 a 1981, foi criada a quarta geração de computadores, acompanhando a tendência de miniaturização dos produtos de terceira geração e o aprimoramento dos circuitos integrados (CI). A linguagem usada por esta geração é a linguagem de nível mais alto para o problema. Com o desenvolvimento da tecnologia da informação, os computadores diminuem de tamanho, aumentam a velocidade e capacidade de processamento de dados. São incluídos os microprocessadores com gasto cada vez menor de energia.</a:t>
            </a:r>
          </a:p>
        </p:txBody>
      </p:sp>
    </p:spTree>
    <p:extLst>
      <p:ext uri="{BB962C8B-B14F-4D97-AF65-F5344CB8AC3E}">
        <p14:creationId xmlns:p14="http://schemas.microsoft.com/office/powerpoint/2010/main" val="1344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543DD4-1811-4109-B277-2DC24C125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0036" y="1556792"/>
            <a:ext cx="7251793" cy="4462272"/>
          </a:xfrm>
        </p:spPr>
        <p:txBody>
          <a:bodyPr/>
          <a:lstStyle/>
          <a:p>
            <a:pPr algn="just"/>
            <a:r>
              <a:rPr lang="pt-BR" dirty="0"/>
              <a:t>Cenário a partir de 1990 Nesse período, mais precisamente a partir da década de 90, há uma grande expansão dos computadores pessoais. Além disso, surgem os softwares integrados e a partir da virada do milênio, começam a surgir os computadores de mão. Ou seja, os smartphones, iPod, iPad e tablets, que incluem conexão móvel com navegação na web.</a:t>
            </a:r>
          </a:p>
        </p:txBody>
      </p:sp>
    </p:spTree>
    <p:extLst>
      <p:ext uri="{BB962C8B-B14F-4D97-AF65-F5344CB8AC3E}">
        <p14:creationId xmlns:p14="http://schemas.microsoft.com/office/powerpoint/2010/main" val="6949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ECC047-9CF2-455A-B8C1-7C91AA9EC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Alguns estudiosos preferem acrescentar a “Quinta Geração de Computadores” com o aparecimento dos supercomputadores, utilizados por grandes corporações como a NASA. Nessa geração, é possível avaliar a evolução da tecnologia multimídia, da robótica e da internet.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00E0DEC-7625-45B7-8207-37E95C35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32" y="3645024"/>
            <a:ext cx="4484815" cy="28529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536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FC8B7F-FE08-42C8-B9A2-DA768D5B7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Mídia Online 4" title="Como surgiu o computador: Conheça a história da computação!!!">
            <a:hlinkClick r:id="" action="ppaction://media"/>
            <a:extLst>
              <a:ext uri="{FF2B5EF4-FFF2-40B4-BE49-F238E27FC236}">
                <a16:creationId xmlns:a16="http://schemas.microsoft.com/office/drawing/2014/main" id="{435EEBB8-8A34-4AFA-858E-8B4235B0074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7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9673C0-C5E2-499E-814E-A9D751781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876" y="1628800"/>
            <a:ext cx="10360501" cy="1944216"/>
          </a:xfrm>
        </p:spPr>
        <p:txBody>
          <a:bodyPr/>
          <a:lstStyle/>
          <a:p>
            <a:pPr algn="just"/>
            <a:r>
              <a:rPr lang="pt-BR" dirty="0"/>
              <a:t>Em 1946, surge o Eniac (Electronic Numerical Integrator and Computer), primeiro computador eletrônico e digital automático: pesa 30 toneladas, emprega cerca de 18 mil válvulas e realiza 4.500 cálculos por segundo.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B3C37A-B0BE-422B-83D5-A84737AA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58" y="3284984"/>
            <a:ext cx="5549968" cy="35071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420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37C8E0-045A-451E-8D34-78F82070F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876" y="1197864"/>
            <a:ext cx="10360501" cy="4462272"/>
          </a:xfrm>
        </p:spPr>
        <p:txBody>
          <a:bodyPr/>
          <a:lstStyle/>
          <a:p>
            <a:pPr algn="just"/>
            <a:r>
              <a:rPr lang="pt-BR" dirty="0"/>
              <a:t>Uma das primeiras máquinas de computar foi o “ábaco”, instrumento mecânico de origem chinesa criado no século V a.C.</a:t>
            </a:r>
          </a:p>
          <a:p>
            <a:pPr algn="just"/>
            <a:r>
              <a:rPr lang="pt-BR" dirty="0"/>
              <a:t>Assim, ele é considerado o “primeiro computador”, uma espécie de calculadora que realizava operações algébricas.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1F811FB-5CDB-435B-B92D-CBFBB9979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72" y="3936111"/>
            <a:ext cx="2647950" cy="172402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7401EB9-D135-4E46-8494-342CF1F2F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28" y="3785224"/>
            <a:ext cx="2088232" cy="18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1B9F94-4EC5-49B4-96AB-17DBBB015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Por volta de 1640, o matemático francês Pascal inventou a primeira máquina de calcular automática. Essa máquina foi sendo aperfeiçoada nas décadas seguintes até chegar no conceito que conhecemos hoje.</a:t>
            </a:r>
          </a:p>
        </p:txBody>
      </p:sp>
    </p:spTree>
    <p:extLst>
      <p:ext uri="{BB962C8B-B14F-4D97-AF65-F5344CB8AC3E}">
        <p14:creationId xmlns:p14="http://schemas.microsoft.com/office/powerpoint/2010/main" val="54521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8FD4E-65F2-4971-AC2B-0777922C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1- Primeira maquina programável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E5BF6A-20C3-44BC-B147-46A8BA767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Em 1801, sendo base para o que aconteceria mais tarde, o inventor francês Joseph-Marie </a:t>
            </a:r>
            <a:r>
              <a:rPr lang="pt-BR" dirty="0" err="1"/>
              <a:t>Jacquard</a:t>
            </a:r>
            <a:r>
              <a:rPr lang="pt-BR" dirty="0"/>
              <a:t>, criou a primeira máquina mecânica programável do mundo. O aparelho era uma espécie de tear que controlava a confecção dos tecidos através de cartões de madeira perfurados. Os primeiros computadores usavam cartões perfurados semelhantes.</a:t>
            </a:r>
          </a:p>
        </p:txBody>
      </p:sp>
    </p:spTree>
    <p:extLst>
      <p:ext uri="{BB962C8B-B14F-4D97-AF65-F5344CB8AC3E}">
        <p14:creationId xmlns:p14="http://schemas.microsoft.com/office/powerpoint/2010/main" val="414628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11B14-64FE-432A-A96A-CB9676DB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2- Primeira máquina analítica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B4DE73-CC12-4CC1-BEE7-28A5A5724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Já em 1821, 20 anos depois, o matemático inglês Charles Babbage criou uma máquina analítica que, a grosso modo, é comparada com o computador atual com memória e programas. Graças ao seu invento, Babbage é considerado por alguns estudiosos como o “pai da informática”.</a:t>
            </a:r>
          </a:p>
        </p:txBody>
      </p:sp>
    </p:spTree>
    <p:extLst>
      <p:ext uri="{BB962C8B-B14F-4D97-AF65-F5344CB8AC3E}">
        <p14:creationId xmlns:p14="http://schemas.microsoft.com/office/powerpoint/2010/main" val="360364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448BD9-55B1-473C-BEB7-F70AA4630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3- Primeira programadora de computador do mundo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9C33C0-D162-467A-A6DC-FB76A351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Um computador é composto por inúmeros componentes, não é só um aparelho eletrônico, para ele ser um dispositivo considerado de fato computador, ele precisa, por exemplo, de uma série de programações. Dito isso, em 1848, Ada </a:t>
            </a:r>
            <a:r>
              <a:rPr lang="pt-BR" dirty="0" err="1"/>
              <a:t>Lovelace</a:t>
            </a:r>
            <a:r>
              <a:rPr lang="pt-BR" dirty="0"/>
              <a:t>, matemática inglesa, escreveu o primeiro software do mundo. Segundo registros, </a:t>
            </a:r>
            <a:r>
              <a:rPr lang="pt-BR" dirty="0" err="1"/>
              <a:t>Lovelace</a:t>
            </a:r>
            <a:r>
              <a:rPr lang="pt-BR" dirty="0"/>
              <a:t>, juntou cálculos da máquina inventada por Babbage e com isso, basicamente criou um algoritmo, que consequentemente, virou um programa de computador.</a:t>
            </a:r>
          </a:p>
        </p:txBody>
      </p:sp>
    </p:spTree>
    <p:extLst>
      <p:ext uri="{BB962C8B-B14F-4D97-AF65-F5344CB8AC3E}">
        <p14:creationId xmlns:p14="http://schemas.microsoft.com/office/powerpoint/2010/main" val="67689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CDB1F-275A-48EA-9866-0AB60AD58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FUNDADORES E PESSOAS IMPORTANTES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E0CD2D-410F-4335-A2D7-4DDE011CF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1. Charles Babbage inventou o primeiro computador programável do mundo</a:t>
            </a:r>
          </a:p>
          <a:p>
            <a:pPr algn="just"/>
            <a:r>
              <a:rPr lang="pt-BR" dirty="0"/>
              <a:t>2. Herman </a:t>
            </a:r>
            <a:r>
              <a:rPr lang="pt-BR" dirty="0" err="1"/>
              <a:t>Hollerith</a:t>
            </a:r>
            <a:r>
              <a:rPr lang="pt-BR" dirty="0"/>
              <a:t> criou os cartões perfurados</a:t>
            </a:r>
          </a:p>
          <a:p>
            <a:pPr algn="just"/>
            <a:r>
              <a:rPr lang="pt-BR" dirty="0"/>
              <a:t>3. Claude Shannon inovou com a eletrônica digital</a:t>
            </a:r>
          </a:p>
          <a:p>
            <a:pPr algn="just"/>
            <a:r>
              <a:rPr lang="pt-BR" dirty="0"/>
              <a:t>4. Ada </a:t>
            </a:r>
            <a:r>
              <a:rPr lang="pt-BR" dirty="0" err="1"/>
              <a:t>Lovelace</a:t>
            </a:r>
            <a:r>
              <a:rPr lang="pt-BR" dirty="0"/>
              <a:t> a primeira a inventar um algoritmo processado por uma máquina.</a:t>
            </a:r>
          </a:p>
          <a:p>
            <a:pPr algn="just"/>
            <a:r>
              <a:rPr lang="pt-BR" dirty="0"/>
              <a:t>3. Alan Turing foi o desenvolver do que chamamos hoje de computador.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230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ecnologia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14_TF02787990" id="{E2EB6F66-559D-4935-B0FE-CC1100470BBA}" vid="{EDFAEEEF-A820-4D8D-8A70-9CA9D460C139}"/>
    </a:ext>
  </a:extLst>
</a:theme>
</file>

<file path=ppt/theme/theme2.xml><?xml version="1.0" encoding="utf-8"?>
<a:theme xmlns:a="http://schemas.openxmlformats.org/drawingml/2006/main" name="Tema do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com linhas de circuito triplas (widescreen)</Template>
  <TotalTime>289</TotalTime>
  <Words>1060</Words>
  <Application>Microsoft Office PowerPoint</Application>
  <PresentationFormat>Personalizar</PresentationFormat>
  <Paragraphs>47</Paragraphs>
  <Slides>27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1" baseType="lpstr">
      <vt:lpstr>Arial</vt:lpstr>
      <vt:lpstr>Calibri</vt:lpstr>
      <vt:lpstr>Times New Roman</vt:lpstr>
      <vt:lpstr>Tecnologia 16x9</vt:lpstr>
      <vt:lpstr>Historia do Computador</vt:lpstr>
      <vt:lpstr>O que é o computador</vt:lpstr>
      <vt:lpstr>Apresentação do PowerPoint</vt:lpstr>
      <vt:lpstr>Apresentação do PowerPoint</vt:lpstr>
      <vt:lpstr>Apresentação do PowerPoint</vt:lpstr>
      <vt:lpstr>1- Primeira maquina programável</vt:lpstr>
      <vt:lpstr>2- Primeira máquina analítica</vt:lpstr>
      <vt:lpstr>3- Primeira programadora de computador do mundo</vt:lpstr>
      <vt:lpstr>FUNDADORES E PESSOAS IMPORTANTES</vt:lpstr>
      <vt:lpstr>Software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Hardware </vt:lpstr>
      <vt:lpstr>Hardware externo</vt:lpstr>
      <vt:lpstr>Hardware interno</vt:lpstr>
      <vt:lpstr>Software e Hardware</vt:lpstr>
      <vt:lpstr>Curiosidades sobre o computador </vt:lpstr>
      <vt:lpstr>Apresentação do PowerPoint</vt:lpstr>
      <vt:lpstr>Apresentação do PowerPoint</vt:lpstr>
      <vt:lpstr>Apresentação do PowerPoint</vt:lpstr>
      <vt:lpstr>Cenário Atual 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do Título</dc:title>
  <dc:creator>CAI</dc:creator>
  <cp:lastModifiedBy>CAI</cp:lastModifiedBy>
  <cp:revision>15</cp:revision>
  <dcterms:created xsi:type="dcterms:W3CDTF">2023-03-13T13:30:00Z</dcterms:created>
  <dcterms:modified xsi:type="dcterms:W3CDTF">2023-03-14T14:48:56Z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